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6" r:id="rId5"/>
    <p:sldId id="259" r:id="rId6"/>
    <p:sldId id="262" r:id="rId7"/>
    <p:sldId id="265" r:id="rId8"/>
    <p:sldId id="267" r:id="rId9"/>
    <p:sldId id="258" r:id="rId10"/>
    <p:sldId id="264" r:id="rId11"/>
    <p:sldId id="263" r:id="rId12"/>
    <p:sldId id="25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946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133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99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421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960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319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46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211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96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977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57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2C604-8E93-4F68-B877-275F5EF73D10}" type="datetimeFigureOut">
              <a:rPr lang="ru-RU" smtClean="0"/>
              <a:t>17.05.2018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EC0B1-C52D-4E72-AE82-132F39FAE8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196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:\Tania\English 6 New\school-calendar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8000"/>
                    </a14:imgEffect>
                    <a14:imgEffect>
                      <a14:brightnessContrast bright="47000" contras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06" y="1001895"/>
            <a:ext cx="11469188" cy="487244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7691" y="3486741"/>
            <a:ext cx="9144000" cy="23876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SCHOOL BUILDING </a:t>
            </a:r>
            <a:b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b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GROUNDS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45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Fitness Centre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Image result for UK school Fitness centr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743" y="1690688"/>
            <a:ext cx="7380514" cy="4930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979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pitch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2" name="Picture 4" descr="Image result for UK school Football pitch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2" y="1690688"/>
            <a:ext cx="7464317" cy="4976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556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swimming-pool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8" name="Picture 4" descr="Image result for UK school indoor swimming poo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82" y="1810943"/>
            <a:ext cx="10858836" cy="455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453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games area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2" name="Picture 4" descr="Image result for games area covered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051" y="1690688"/>
            <a:ext cx="7667897" cy="510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161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Riding School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4" name="Picture 2" descr="Image result for Riding schoo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408" y="1812563"/>
            <a:ext cx="7259184" cy="483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02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classroom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Image result for british school classroo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947" y="1795191"/>
            <a:ext cx="7027793" cy="467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431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 ICT room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Image result for British school ICT roo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5" y="1955369"/>
            <a:ext cx="11440150" cy="457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419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school hall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Image result for UK school hall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251" y="1690688"/>
            <a:ext cx="6753498" cy="506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19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dining room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Image result for British school dining roo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502" y="1690688"/>
            <a:ext cx="7702731" cy="497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89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Music department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Image result for UK school Music departmen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39" y="1959428"/>
            <a:ext cx="11006721" cy="440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dance studio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18" name="Picture 2" descr="Image result for UK school dance studio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308" y="1690688"/>
            <a:ext cx="7145383" cy="506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94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an </a:t>
            </a:r>
            <a:r>
              <a:rPr lang="en-US" sz="8800" b="1" smtClean="0">
                <a:latin typeface="Arial" panose="020B0604020202020204" pitchFamily="34" charset="0"/>
                <a:cs typeface="Arial" panose="020B0604020202020204" pitchFamily="34" charset="0"/>
              </a:rPr>
              <a:t>Art Centre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Image result for UK school Art centr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1792" y="1690688"/>
            <a:ext cx="8528416" cy="4823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765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gym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Image result for UK school gym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675" y="1690688"/>
            <a:ext cx="8778239" cy="493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72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37</Words>
  <Application>Microsoft Office PowerPoint</Application>
  <PresentationFormat>Широкоэкранный</PresentationFormat>
  <Paragraphs>14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SCHOOL BUILDING  AND  GROUNDS</vt:lpstr>
      <vt:lpstr>a classroom</vt:lpstr>
      <vt:lpstr>an ICT room</vt:lpstr>
      <vt:lpstr>a school hall</vt:lpstr>
      <vt:lpstr>a dining room</vt:lpstr>
      <vt:lpstr>a Music department</vt:lpstr>
      <vt:lpstr>a dance studio</vt:lpstr>
      <vt:lpstr>an Art Centre</vt:lpstr>
      <vt:lpstr>a gym</vt:lpstr>
      <vt:lpstr>a Fitness Centre</vt:lpstr>
      <vt:lpstr>a pitch</vt:lpstr>
      <vt:lpstr>a swimming-pool</vt:lpstr>
      <vt:lpstr>a games area</vt:lpstr>
      <vt:lpstr>a Riding School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BUILDING AND GROUNDS</dc:title>
  <dc:creator>Татьяна</dc:creator>
  <cp:lastModifiedBy>Ivan Petrov</cp:lastModifiedBy>
  <cp:revision>11</cp:revision>
  <dcterms:created xsi:type="dcterms:W3CDTF">2017-12-20T09:08:18Z</dcterms:created>
  <dcterms:modified xsi:type="dcterms:W3CDTF">2018-05-17T06:15:02Z</dcterms:modified>
</cp:coreProperties>
</file>